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3"/>
  </p:notesMasterIdLst>
  <p:sldIdLst>
    <p:sldId id="349" r:id="rId2"/>
    <p:sldId id="281" r:id="rId3"/>
    <p:sldId id="294" r:id="rId4"/>
    <p:sldId id="293" r:id="rId5"/>
    <p:sldId id="289" r:id="rId6"/>
    <p:sldId id="291" r:id="rId7"/>
    <p:sldId id="279" r:id="rId8"/>
    <p:sldId id="272" r:id="rId9"/>
    <p:sldId id="256" r:id="rId10"/>
    <p:sldId id="352" r:id="rId11"/>
    <p:sldId id="357" r:id="rId12"/>
    <p:sldId id="358" r:id="rId13"/>
    <p:sldId id="288" r:id="rId14"/>
    <p:sldId id="284" r:id="rId15"/>
    <p:sldId id="283" r:id="rId16"/>
    <p:sldId id="285" r:id="rId17"/>
    <p:sldId id="353" r:id="rId18"/>
    <p:sldId id="354" r:id="rId19"/>
    <p:sldId id="287" r:id="rId20"/>
    <p:sldId id="264" r:id="rId21"/>
    <p:sldId id="263" r:id="rId22"/>
    <p:sldId id="257" r:id="rId23"/>
    <p:sldId id="258" r:id="rId24"/>
    <p:sldId id="292" r:id="rId25"/>
    <p:sldId id="351" r:id="rId26"/>
    <p:sldId id="355" r:id="rId27"/>
    <p:sldId id="356" r:id="rId28"/>
    <p:sldId id="282" r:id="rId29"/>
    <p:sldId id="290" r:id="rId30"/>
    <p:sldId id="286" r:id="rId31"/>
    <p:sldId id="26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ter, Jared S [AGRON]" userId="f88a5911-b6a4-40f6-aca5-2e26f499ea50" providerId="ADAL" clId="{69885510-FFBD-446F-837A-2B9A1B4A3214}"/>
    <pc:docChg chg="undo custSel addSld modSld">
      <pc:chgData name="Flater, Jared S [AGRON]" userId="f88a5911-b6a4-40f6-aca5-2e26f499ea50" providerId="ADAL" clId="{69885510-FFBD-446F-837A-2B9A1B4A3214}" dt="2025-03-28T18:49:59.710" v="11" actId="14100"/>
      <pc:docMkLst>
        <pc:docMk/>
      </pc:docMkLst>
      <pc:sldChg chg="addSp delSp modSp add mod">
        <pc:chgData name="Flater, Jared S [AGRON]" userId="f88a5911-b6a4-40f6-aca5-2e26f499ea50" providerId="ADAL" clId="{69885510-FFBD-446F-837A-2B9A1B4A3214}" dt="2025-03-28T18:49:59.710" v="11" actId="14100"/>
        <pc:sldMkLst>
          <pc:docMk/>
          <pc:sldMk cId="2885973254" sldId="358"/>
        </pc:sldMkLst>
        <pc:spChg chg="add del">
          <ac:chgData name="Flater, Jared S [AGRON]" userId="f88a5911-b6a4-40f6-aca5-2e26f499ea50" providerId="ADAL" clId="{69885510-FFBD-446F-837A-2B9A1B4A3214}" dt="2025-03-28T18:49:16.143" v="3" actId="22"/>
          <ac:spMkLst>
            <pc:docMk/>
            <pc:sldMk cId="2885973254" sldId="358"/>
            <ac:spMk id="3" creationId="{4A19765E-B3E4-031E-4B87-4DC37E5FA7D8}"/>
          </ac:spMkLst>
        </pc:spChg>
        <pc:picChg chg="del">
          <ac:chgData name="Flater, Jared S [AGRON]" userId="f88a5911-b6a4-40f6-aca5-2e26f499ea50" providerId="ADAL" clId="{69885510-FFBD-446F-837A-2B9A1B4A3214}" dt="2025-03-28T18:49:30.623" v="5" actId="478"/>
          <ac:picMkLst>
            <pc:docMk/>
            <pc:sldMk cId="2885973254" sldId="358"/>
            <ac:picMk id="4" creationId="{422F2F7E-4442-A3A9-843E-C35CFF4B210A}"/>
          </ac:picMkLst>
        </pc:picChg>
        <pc:picChg chg="add mod">
          <ac:chgData name="Flater, Jared S [AGRON]" userId="f88a5911-b6a4-40f6-aca5-2e26f499ea50" providerId="ADAL" clId="{69885510-FFBD-446F-837A-2B9A1B4A3214}" dt="2025-03-28T18:49:59.710" v="11" actId="14100"/>
          <ac:picMkLst>
            <pc:docMk/>
            <pc:sldMk cId="2885973254" sldId="358"/>
            <ac:picMk id="6" creationId="{D7FE7348-D10D-2ECD-2714-2214DDEFE054}"/>
          </ac:picMkLst>
        </pc:picChg>
      </pc:sldChg>
    </pc:docChg>
  </pc:docChgLst>
  <pc:docChgLst>
    <pc:chgData name="Flater, Jared S [AGRON]" userId="f88a5911-b6a4-40f6-aca5-2e26f499ea50" providerId="ADAL" clId="{762A681E-A3CD-014C-AD9A-6DBF465CAEB0}"/>
    <pc:docChg chg="modSld">
      <pc:chgData name="Flater, Jared S [AGRON]" userId="f88a5911-b6a4-40f6-aca5-2e26f499ea50" providerId="ADAL" clId="{762A681E-A3CD-014C-AD9A-6DBF465CAEB0}" dt="2025-03-28T19:07:32.855" v="0" actId="20577"/>
      <pc:docMkLst>
        <pc:docMk/>
      </pc:docMkLst>
      <pc:sldChg chg="modSp mod">
        <pc:chgData name="Flater, Jared S [AGRON]" userId="f88a5911-b6a4-40f6-aca5-2e26f499ea50" providerId="ADAL" clId="{762A681E-A3CD-014C-AD9A-6DBF465CAEB0}" dt="2025-03-28T19:07:32.855" v="0" actId="20577"/>
        <pc:sldMkLst>
          <pc:docMk/>
          <pc:sldMk cId="497106822" sldId="349"/>
        </pc:sldMkLst>
        <pc:spChg chg="mod">
          <ac:chgData name="Flater, Jared S [AGRON]" userId="f88a5911-b6a4-40f6-aca5-2e26f499ea50" providerId="ADAL" clId="{762A681E-A3CD-014C-AD9A-6DBF465CAEB0}" dt="2025-03-28T19:07:32.855" v="0" actId="20577"/>
          <ac:spMkLst>
            <pc:docMk/>
            <pc:sldMk cId="497106822" sldId="349"/>
            <ac:spMk id="10" creationId="{4F79465C-DB9F-406E-B7EE-6C587DA26A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0EE99-24F8-CC45-ADAE-2D83ADE2093F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59AAF-087F-1E44-908E-4891481ED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84757-0FC7-4844-828A-73A080C3E1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5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92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6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3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0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1EDD-D38B-4EBE-BCD6-D5BF2C9F0F1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1DCE5-2250-45E0-A856-FF9A99FD3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3342D-AC95-1C48-AF85-A7439F68C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b="3254"/>
          <a:stretch/>
        </p:blipFill>
        <p:spPr>
          <a:xfrm>
            <a:off x="7376" y="-10392"/>
            <a:ext cx="12208396" cy="6868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EB4D3-0F18-4C75-A79A-2E1697C58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3504"/>
            <a:ext cx="6096000" cy="3072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79465C-DB9F-406E-B7EE-6C587DA26AAC}"/>
              </a:ext>
            </a:extLst>
          </p:cNvPr>
          <p:cNvSpPr txBox="1"/>
          <p:nvPr/>
        </p:nvSpPr>
        <p:spPr>
          <a:xfrm>
            <a:off x="1896533" y="2403567"/>
            <a:ext cx="364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Jared Flater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7D690-1D89-42B0-8CE4-4B05FA8B41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4"/>
          <a:stretch/>
        </p:blipFill>
        <p:spPr>
          <a:xfrm>
            <a:off x="10241012" y="6102761"/>
            <a:ext cx="1902516" cy="75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5090FD-FAE8-4CAA-AFC1-00F70EF0B8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2" y="6392619"/>
            <a:ext cx="1902515" cy="3302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B33226-0EA3-3233-3FE8-3FE83BB46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494" y="139883"/>
            <a:ext cx="1451552" cy="8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B299-F627-F827-F0DB-D46E2321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38A26-51EE-4538-7087-251F48AC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896" y="0"/>
            <a:ext cx="94962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1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B16E-0856-E453-C492-2001EC12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38DBA-A40D-7390-B530-3FB4C2C8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234"/>
            <a:ext cx="1219200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4B9D-8B45-F209-735F-54658E1F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E7348-D10D-2ECD-2714-2214DDEF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676"/>
            <a:ext cx="12148098" cy="41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6563-8D59-847E-ED82-AF78997D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F9540-C150-014C-3B05-3F6E7E22F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F9DE-E2E7-25C2-3283-E25AD4B4C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E62E8-A293-704C-27FD-0F6595F2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B2A4-B6B5-49A5-3CF9-BB9828CA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35F03B-2BD9-168B-A2E8-DD1B9073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C68A-4D2F-8991-A4CE-241743300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F5F5C-7403-916F-2C3F-576FED96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7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D179D-B805-E78B-0386-5AE25A15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F01D8-432E-0525-22A5-FDAB9D4D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896" y="0"/>
            <a:ext cx="94962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5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263A-3618-EAAB-BE8A-68626AB3D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EFEC7-7AFF-4439-B8C7-A1E4BB40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896" y="0"/>
            <a:ext cx="949620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1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08F15-D53E-559B-0D18-657C611D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0F268-DD7E-E921-D254-BDAE3BECA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9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B593E7-3794-C5F7-95F5-EA0A6F8E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23" r="-1" b="3353"/>
          <a:stretch/>
        </p:blipFill>
        <p:spPr>
          <a:xfrm>
            <a:off x="28" y="14"/>
            <a:ext cx="2970439" cy="3383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3BC8E-A451-A2A0-449F-C7DCA8D12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78" r="-2" b="-2"/>
          <a:stretch/>
        </p:blipFill>
        <p:spPr>
          <a:xfrm>
            <a:off x="3072956" y="13"/>
            <a:ext cx="2970464" cy="3383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366CE-7871-17FC-B409-F98DBC8B2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15" r="7" b="7"/>
          <a:stretch/>
        </p:blipFill>
        <p:spPr>
          <a:xfrm>
            <a:off x="6145908" y="13"/>
            <a:ext cx="2971800" cy="33832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12346-BF9F-402F-A314-8D63EF533D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15" r="7" b="7"/>
          <a:stretch/>
        </p:blipFill>
        <p:spPr>
          <a:xfrm>
            <a:off x="9220200" y="13"/>
            <a:ext cx="2971800" cy="33832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1F7B85-B991-9293-6C6D-A3F54930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4" y="3537909"/>
            <a:ext cx="11809571" cy="3071546"/>
          </a:xfrm>
        </p:spPr>
        <p:txBody>
          <a:bodyPr>
            <a:noAutofit/>
          </a:bodyPr>
          <a:lstStyle/>
          <a:p>
            <a:r>
              <a:rPr lang="en-US" sz="3200" dirty="0"/>
              <a:t>Impact of Cereal Rye on Nitrogen Loss Dynamics in Sorghum-Based Biofuel Production Systems </a:t>
            </a:r>
            <a:br>
              <a:rPr lang="en-US" sz="3200" dirty="0"/>
            </a:br>
            <a:br>
              <a:rPr lang="en-US" sz="3200" dirty="0"/>
            </a:br>
            <a:r>
              <a:rPr lang="en-US" sz="1400" dirty="0"/>
              <a:t>Jared Flater, Summer Bjorn, Marshall McDaniel, Andy </a:t>
            </a:r>
            <a:r>
              <a:rPr lang="en-US" sz="1400" dirty="0" err="1"/>
              <a:t>VanLoocke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168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5292DE-2C4F-A1DC-FA7D-58CED26DE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4" y="-1"/>
            <a:ext cx="10152993" cy="6768663"/>
          </a:xfrm>
        </p:spPr>
      </p:pic>
    </p:spTree>
    <p:extLst>
      <p:ext uri="{BB962C8B-B14F-4D97-AF65-F5344CB8AC3E}">
        <p14:creationId xmlns:p14="http://schemas.microsoft.com/office/powerpoint/2010/main" val="390925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57D12-AD0F-C78E-1E66-858E8149B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38" y="0"/>
            <a:ext cx="10184524" cy="6789684"/>
          </a:xfrm>
        </p:spPr>
      </p:pic>
    </p:spTree>
    <p:extLst>
      <p:ext uri="{BB962C8B-B14F-4D97-AF65-F5344CB8AC3E}">
        <p14:creationId xmlns:p14="http://schemas.microsoft.com/office/powerpoint/2010/main" val="198018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1AAF4BF-6328-25FC-4B56-4B98C3EBF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56783" cy="6904523"/>
          </a:xfrm>
        </p:spPr>
      </p:pic>
    </p:spTree>
    <p:extLst>
      <p:ext uri="{BB962C8B-B14F-4D97-AF65-F5344CB8AC3E}">
        <p14:creationId xmlns:p14="http://schemas.microsoft.com/office/powerpoint/2010/main" val="202848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FCC0E0F-D26E-D08F-4990-59E218505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F3BFF-C07A-3D04-E6E4-C6CD0D76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B2F4A7-9691-F6D4-144B-A4884C8C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1C1C-CEE1-7989-C0BF-2427B549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FC95A1-6D6B-8498-E9E8-0860BC558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B0B75-1151-0086-22FF-3EF2987E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0B66-6D7A-2322-451C-C1741ADC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5" y="0"/>
            <a:ext cx="7495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0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BC759-F58D-4432-6E94-3CA6A675C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835E7-564E-54FE-B664-F2034B73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235" y="930490"/>
            <a:ext cx="7495530" cy="49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C7175-236B-2DF0-DAB3-AE854246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CEBE9-A2B0-1186-B60C-65BAAC0B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9F94F-B90D-655A-EF57-0A11726D4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B7C711-2678-E1C9-DBB1-2B2028B1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68" y="0"/>
            <a:ext cx="9147064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C4181E-6CC5-515C-8AE7-F43AE64E7524}"/>
              </a:ext>
            </a:extLst>
          </p:cNvPr>
          <p:cNvSpPr/>
          <p:nvPr/>
        </p:nvSpPr>
        <p:spPr>
          <a:xfrm>
            <a:off x="1841074" y="736431"/>
            <a:ext cx="1571050" cy="675060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A5E108-3079-2027-A8E7-C327704D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68" y="6073223"/>
            <a:ext cx="1585097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17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C5C6-7ACF-5D2E-C3D2-31FC983F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41742-DC49-E0AD-7063-1D607F73A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880CFCC-8224-3342-BE9F-2D45DF777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834"/>
            <a:ext cx="5528333" cy="5528333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3DCE593-1820-AA62-8DA9-39CB2546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52" y="512326"/>
            <a:ext cx="5833348" cy="58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4A4C-6973-D045-F792-94FC705E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87"/>
            <a:ext cx="10515600" cy="1753623"/>
          </a:xfrm>
        </p:spPr>
        <p:txBody>
          <a:bodyPr>
            <a:normAutofit/>
          </a:bodyPr>
          <a:lstStyle/>
          <a:p>
            <a:r>
              <a:rPr lang="en-US" dirty="0"/>
              <a:t>Does sorghum deserve its bad rap?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19371-3B87-47B9-BCE5-32DF4D05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49" y="2403613"/>
            <a:ext cx="5685389" cy="39327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134AF-D6C9-1902-1030-91FBD13F1AFC}"/>
              </a:ext>
            </a:extLst>
          </p:cNvPr>
          <p:cNvSpPr txBox="1">
            <a:spLocks/>
          </p:cNvSpPr>
          <p:nvPr/>
        </p:nvSpPr>
        <p:spPr>
          <a:xfrm>
            <a:off x="642331" y="2403613"/>
            <a:ext cx="5187736" cy="3782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at University of Illinois suggests sorghum is worse than maize in terms of N-loss (nitrous oxide)</a:t>
            </a:r>
          </a:p>
        </p:txBody>
      </p:sp>
    </p:spTree>
    <p:extLst>
      <p:ext uri="{BB962C8B-B14F-4D97-AF65-F5344CB8AC3E}">
        <p14:creationId xmlns:p14="http://schemas.microsoft.com/office/powerpoint/2010/main" val="250956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52FD5-F7C2-23C7-015A-E92ED0ED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1" y="0"/>
            <a:ext cx="1038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6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AF60A-1877-2C59-2128-FAF6ABAF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5" y="0"/>
            <a:ext cx="7495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09C2ED-C5BD-C1C8-19B5-34DE36DFA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8"/>
          <a:stretch/>
        </p:blipFill>
        <p:spPr>
          <a:xfrm>
            <a:off x="0" y="1114381"/>
            <a:ext cx="5668684" cy="5743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6F40C-0C98-B9B0-7A18-D0AE974DF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56" r="-2" b="7534"/>
          <a:stretch/>
        </p:blipFill>
        <p:spPr>
          <a:xfrm>
            <a:off x="6510898" y="1114381"/>
            <a:ext cx="5674893" cy="5743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6CC629-6B46-C8F4-D56A-1B3448CF84F8}"/>
              </a:ext>
            </a:extLst>
          </p:cNvPr>
          <p:cNvSpPr txBox="1"/>
          <p:nvPr/>
        </p:nvSpPr>
        <p:spPr>
          <a:xfrm>
            <a:off x="3232465" y="64745"/>
            <a:ext cx="5720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June 26 to July 16</a:t>
            </a:r>
            <a:r>
              <a:rPr lang="en-US" sz="3200" baseline="30000" dirty="0"/>
              <a:t>th</a:t>
            </a:r>
            <a:r>
              <a:rPr lang="en-US" sz="3200" dirty="0"/>
              <a:t> Sorghum + Rye </a:t>
            </a:r>
          </a:p>
        </p:txBody>
      </p:sp>
    </p:spTree>
    <p:extLst>
      <p:ext uri="{BB962C8B-B14F-4D97-AF65-F5344CB8AC3E}">
        <p14:creationId xmlns:p14="http://schemas.microsoft.com/office/powerpoint/2010/main" val="17954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350F-A5DC-C312-637E-8AFD396A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9" y="466727"/>
            <a:ext cx="2475188" cy="3883437"/>
          </a:xfrm>
        </p:spPr>
        <p:txBody>
          <a:bodyPr/>
          <a:lstStyle/>
          <a:p>
            <a:r>
              <a:rPr lang="en-US" dirty="0"/>
              <a:t>Sorghum plot 03 June 12th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FCAE4-481F-BF8E-26FC-443BCE673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191006" y="-1142999"/>
            <a:ext cx="6857999" cy="9143997"/>
          </a:xfrm>
        </p:spPr>
      </p:pic>
    </p:spTree>
    <p:extLst>
      <p:ext uri="{BB962C8B-B14F-4D97-AF65-F5344CB8AC3E}">
        <p14:creationId xmlns:p14="http://schemas.microsoft.com/office/powerpoint/2010/main" val="10032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24096-5783-C2F6-4CC2-11D7ADA6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0"/>
            <a:ext cx="10286999" cy="68579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024045-25CE-5965-CF92-3545FF89C105}"/>
              </a:ext>
            </a:extLst>
          </p:cNvPr>
          <p:cNvCxnSpPr/>
          <p:nvPr/>
        </p:nvCxnSpPr>
        <p:spPr>
          <a:xfrm flipV="1">
            <a:off x="4351071" y="1534228"/>
            <a:ext cx="0" cy="49893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80321E-A07A-E9CA-55EE-78FFD758E5C9}"/>
              </a:ext>
            </a:extLst>
          </p:cNvPr>
          <p:cNvCxnSpPr/>
          <p:nvPr/>
        </p:nvCxnSpPr>
        <p:spPr>
          <a:xfrm flipV="1">
            <a:off x="5190805" y="1534228"/>
            <a:ext cx="0" cy="49893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56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1656</TotalTime>
  <Words>68</Words>
  <Application>Microsoft Macintosh PowerPoint</Application>
  <PresentationFormat>Widescreen</PresentationFormat>
  <Paragraphs>7</Paragraphs>
  <Slides>31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Corbel</vt:lpstr>
      <vt:lpstr>Office 2013 - 2022 Theme</vt:lpstr>
      <vt:lpstr>PowerPoint Presentation</vt:lpstr>
      <vt:lpstr>Impact of Cereal Rye on Nitrogen Loss Dynamics in Sorghum-Based Biofuel Production Systems   Jared Flater, Summer Bjorn, Marshall McDaniel, Andy VanLoocke </vt:lpstr>
      <vt:lpstr>PowerPoint Presentation</vt:lpstr>
      <vt:lpstr>Does sorghum deserve its bad rap? </vt:lpstr>
      <vt:lpstr>PowerPoint Presentation</vt:lpstr>
      <vt:lpstr>PowerPoint Presentation</vt:lpstr>
      <vt:lpstr>PowerPoint Presentation</vt:lpstr>
      <vt:lpstr>Sorghum plot 03 June 12th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Flater, Jared S [AGRON]</dc:creator>
  <cp:lastModifiedBy>Flater, Jared S [AGRON]</cp:lastModifiedBy>
  <cp:revision>2</cp:revision>
  <dcterms:created xsi:type="dcterms:W3CDTF">2024-11-21T20:11:38Z</dcterms:created>
  <dcterms:modified xsi:type="dcterms:W3CDTF">2025-03-28T19:07:42Z</dcterms:modified>
</cp:coreProperties>
</file>